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6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3CDE8-F282-4DA7-AD8D-51912AA7E372}" type="datetimeFigureOut">
              <a:rPr lang="ru-RU" smtClean="0"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EACB8-1611-40AA-A448-81F9A84FDE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9741F-5617-4DC5-B3CC-8A2BADCCD6DA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3F896-8917-4814-A9B2-B2907C50A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F896-8917-4814-A9B2-B2907C50A3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08912" cy="30963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ОТЧЕТ О РЕЗУЛЬТАТАХ ГОСУДАРСТВЕННОЙ ИТОГОВОЙ АТТЕСТАЦИИ ОБУЧАЮЩИХСЯ, ОСВОИВШИХ ОБРАЗОВАТЕЛЬНЫЕ ПРОГРАММЫ ОСНОВНОГО ОБЩЕГО ОБРАЗОВАНИЯ В 2017 ГОДУ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085184"/>
            <a:ext cx="6858000" cy="896838"/>
          </a:xfrm>
        </p:spPr>
        <p:txBody>
          <a:bodyPr numCol="2">
            <a:normAutofit fontScale="25000" lnSpcReduction="2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</a:p>
          <a:p>
            <a:pPr marL="1617663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617663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617663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617663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617663" algn="just"/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712788" algn="just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Рогачева Светлана Владимировна</a:t>
            </a:r>
          </a:p>
          <a:p>
            <a:pPr marL="712788" algn="just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Специалист 1 категории </a:t>
            </a:r>
          </a:p>
          <a:p>
            <a:pPr marL="712788" algn="just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отдела общего, дошкольного </a:t>
            </a:r>
          </a:p>
          <a:p>
            <a:pPr marL="712788" algn="just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образования и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844824"/>
            <a:ext cx="8229600" cy="35283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+mj-lt"/>
              </a:rPr>
              <a:t>Проверка экзаменационных работ проводилась в соответствии с пунктами 47-52 Порядка проведения. При работе предметных комиссий были выявлены следующие нарушения правил заполнения бланков ответов, допущенные участниками ОГЭ: </a:t>
            </a:r>
          </a:p>
          <a:p>
            <a:pPr algn="just">
              <a:buNone/>
            </a:pPr>
            <a:r>
              <a:rPr lang="ru-RU" sz="2000" dirty="0" smtClean="0">
                <a:latin typeface="+mj-lt"/>
                <a:sym typeface="Symbol"/>
              </a:rPr>
              <a:t></a:t>
            </a:r>
            <a:r>
              <a:rPr lang="ru-RU" sz="2000" dirty="0" smtClean="0">
                <a:latin typeface="+mj-lt"/>
              </a:rPr>
              <a:t>на оборотной стороне бланка ответов № 2 внесен номер КИМ;</a:t>
            </a:r>
          </a:p>
          <a:p>
            <a:pPr algn="just">
              <a:buNone/>
            </a:pPr>
            <a:r>
              <a:rPr lang="ru-RU" sz="2000" dirty="0" smtClean="0">
                <a:latin typeface="+mj-lt"/>
                <a:sym typeface="Symbol"/>
              </a:rPr>
              <a:t></a:t>
            </a:r>
            <a:r>
              <a:rPr lang="ru-RU" sz="2000" dirty="0" smtClean="0">
                <a:latin typeface="+mj-lt"/>
              </a:rPr>
              <a:t>между каждой частью изложения по русскому языку проставлена буква «Z»;</a:t>
            </a:r>
          </a:p>
          <a:p>
            <a:pPr algn="just">
              <a:buNone/>
            </a:pPr>
            <a:r>
              <a:rPr lang="ru-RU" sz="2000" dirty="0" smtClean="0">
                <a:latin typeface="+mj-lt"/>
                <a:sym typeface="Symbol"/>
              </a:rPr>
              <a:t></a:t>
            </a:r>
            <a:r>
              <a:rPr lang="ru-RU" sz="2000" dirty="0" smtClean="0">
                <a:latin typeface="+mj-lt"/>
              </a:rPr>
              <a:t>участники писали работу шариковой ручкой, что плохо отображалось при сканировании изображения, и в некоторых случаях невозможно было прочитать написанное.</a:t>
            </a:r>
            <a:endParaRPr lang="ru-RU" sz="2000" dirty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АНАЛИЗ ПРОВЕРКИ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ЭКЗАМЕНАЦИОННЫХ РАБОТ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7200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+mj-lt"/>
              </a:rPr>
              <a:t>ЗАВЕРШИЛИ ОБУЧЕНИЕ – 622 ВЫПУСКНИКА</a:t>
            </a:r>
          </a:p>
          <a:p>
            <a:pPr algn="just">
              <a:buNone/>
            </a:pPr>
            <a:r>
              <a:rPr lang="ru-RU" sz="2000" dirty="0" smtClean="0">
                <a:latin typeface="+mj-lt"/>
              </a:rPr>
              <a:t>ДОПУЩЕНО К ГИА </a:t>
            </a:r>
            <a:r>
              <a:rPr lang="ru-RU" sz="2000" dirty="0" smtClean="0">
                <a:latin typeface="+mj-lt"/>
              </a:rPr>
              <a:t>– </a:t>
            </a:r>
            <a:r>
              <a:rPr lang="ru-RU" sz="2000" dirty="0" smtClean="0">
                <a:latin typeface="+mj-lt"/>
              </a:rPr>
              <a:t>620 ВЫПУСКНИКОВ (99,67%)</a:t>
            </a:r>
            <a:endParaRPr lang="ru-RU" sz="2000" dirty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09075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УЧАСТНИКИ ГИА-9 </a:t>
            </a:r>
            <a:endParaRPr lang="ru-RU" sz="3200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2132856"/>
          <a:ext cx="8136904" cy="4206240"/>
        </p:xfrm>
        <a:graphic>
          <a:graphicData uri="http://schemas.openxmlformats.org/drawingml/2006/table">
            <a:tbl>
              <a:tblPr/>
              <a:tblGrid>
                <a:gridCol w="2873525"/>
                <a:gridCol w="1476342"/>
                <a:gridCol w="1300606"/>
                <a:gridCol w="1280025"/>
                <a:gridCol w="1206406"/>
              </a:tblGrid>
              <a:tr h="5568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Количество выпускников, сдававших экзамен / 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доля от числа допущенных к ГИА (%)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ГВЭ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ОГЭ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Количество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Доля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0,99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614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99,01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0,99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614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99,01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203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16,37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4,03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Химия 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7,58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218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17,58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3,79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412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33,22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11,20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3,87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1,37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ОБЩИЕ РЕЗУЛЬТАТЫ ГИА-9 ПО ГОРОДУ ЛЕСОСИБИРСКУ В 2017 ГОДУ ПО ПРЕДМЕТАМ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412776"/>
          <a:ext cx="8280921" cy="4896541"/>
        </p:xfrm>
        <a:graphic>
          <a:graphicData uri="http://schemas.openxmlformats.org/drawingml/2006/table">
            <a:tbl>
              <a:tblPr/>
              <a:tblGrid>
                <a:gridCol w="2408856"/>
                <a:gridCol w="1401342"/>
                <a:gridCol w="1490241"/>
                <a:gridCol w="1490241"/>
                <a:gridCol w="1490241"/>
              </a:tblGrid>
              <a:tr h="3766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Основной период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Дополнительный период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Стандарт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Стандарт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Качество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87%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63%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64%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95%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68%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70%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57%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59%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93%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45%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42%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94%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47%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53%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98%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38%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18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40%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РЕКОМЕНДАЦИИ МИНИСТЕРСТВА ОБРАЗОВАНИЯ КРАСНОЯРСКОГО КРАЯ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</a:t>
            </a:r>
            <a:r>
              <a:rPr lang="ru-RU" dirty="0" smtClean="0">
                <a:latin typeface="+mj-lt"/>
              </a:rPr>
              <a:t>ТЕХНИЧЕСКОЕ ОСНАЩЕНИЕ ДЛЯ ПЕЧАТИ И СКАНИРОВАНИЯ ЭКЗАМЕНАЦИОННЫХ МАТЕРИАЛОВ В </a:t>
            </a:r>
            <a:r>
              <a:rPr lang="ru-RU" dirty="0" smtClean="0">
                <a:latin typeface="+mj-lt"/>
              </a:rPr>
              <a:t>ППЭ;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ОБУЧЕНИЕ ВСЕХ КАТЕГОРИЙ СПЕЦИАЛИСТОВ ДЛЯ ПРОВЕДЕНИЯ </a:t>
            </a:r>
            <a:r>
              <a:rPr lang="ru-RU" dirty="0" smtClean="0">
                <a:latin typeface="+mj-lt"/>
              </a:rPr>
              <a:t>ГИА-9;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КОНТРОЛЬ ЗА ВЫПОЛНЕНИЕМ ОБЯЗАННОСТЕЙ ВСЕМИ КАТЕГОРИЯМИ СПЕЦИАЛИСТОВ ПРИ ПРОВЕДЕНИИ ГИА-9, УСИЛИТЬ КОНТРОЛЬ ЗА ВЫПОЛНЕНЕМ ИНСТРУКЦИЙ ОРГАНИЗАТОРАМИ В АУДИТОРИИ;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СОЗДАНИЕ УСЛОВИЙ ДЛЯ ПРОВЕДЕНИЯ ЭКЗАМЕНА ПО АНГЛИЙСКОМУ ЯЗЫКУ, ФИЗИКЕ (ЛАБОРАТОРНОЕ ОБОРУДОВАНИЕ), ИНФОРМАТИКЕ И ИКТ;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ОБУЧЕНИЕ ЛИЦ, ОТВЕТСТВЕННЫХ ЗА ВНЕСЕНИЕ СВЕДЕНИЙ В РИС;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+mj-lt"/>
              </a:rPr>
              <a:t>ОБЕСПЕЧИТЬ КОНТРОЛЬ ЗА СВОЕВРЕМЕННЫМ И КАЧЕСТВЕННЫМ ВНЕСЕНИЕМ СВЕДЕНИЙ В РИС.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8884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БЛАГОДАРИМ ЗА ВНИМАНИЕ 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ОБЩАЯ ИНФОРМАЦИЯ О ГИА-9</a:t>
            </a:r>
            <a:endParaRPr lang="ru-RU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1277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ГИА-9 = МАТЕМАТИКА + РУССКИЙ ЯЗЫК + 2 ПРЕДМЕТА ПО ВЫБОРУ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0608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ГИА-9 : В ФОРМЕ ОГЭ (основной государственный экзамен)   = 614 чел.</a:t>
            </a:r>
          </a:p>
          <a:p>
            <a:r>
              <a:rPr lang="ru-RU" dirty="0" smtClean="0">
                <a:latin typeface="+mj-lt"/>
              </a:rPr>
              <a:t>                В ФОРМЕ ГВЭ (государственный выпускной экзамен) = 6 чел.</a:t>
            </a:r>
            <a:endParaRPr lang="ru-RU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06896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В 2016-2017 УЧЕБНОМ ГОДУ ГИА-9 В РФ ПРОВОДИЛАСЬ ПО 14 ОБЩЕ-ОБРАЗОВАТЕЛЬНЫМ ПРЕДМЕТАМ:</a:t>
            </a:r>
            <a:endParaRPr lang="ru-RU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789040"/>
            <a:ext cx="8064896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ru-RU" dirty="0" smtClean="0">
                <a:latin typeface="+mj-lt"/>
              </a:rPr>
              <a:t>-МАТЕМАТИКА;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РУССКИЙ ЯЗЫК;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ФИЗИКА;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ХИМИЯ;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ИНФОРМАТИКА И ИКТ;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БИОЛОГИЯ;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ГЕОГРАФИЯ;</a:t>
            </a: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ИСТОРИЯ РОССИИ;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ОБЩЕСТВОЗНАНИЕ;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ЛИТЕРАТУРА;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АНГЛИЙСКИЙ ЯЗЫК;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НЕМЕЦКИЙ ЯЗЫК;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ФРАНЦУЗСКИЙ ЯЗЫК;</a:t>
            </a:r>
          </a:p>
          <a:p>
            <a:pPr>
              <a:buFontTx/>
              <a:buChar char="-"/>
            </a:pPr>
            <a:r>
              <a:rPr lang="ru-RU" dirty="0" smtClean="0">
                <a:latin typeface="+mj-lt"/>
              </a:rPr>
              <a:t> ИСПАНСКИЙ ЯЗЫК.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в РФ: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+mj-lt"/>
              </a:rPr>
              <a:t>использование ФИС и РИС 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+mj-lt"/>
              </a:rPr>
              <a:t> итоговые отметки за 9 класс по русскому языку, математике и двум учебным предметам, сдаваемым по выбору обучающегося </a:t>
            </a:r>
            <a:r>
              <a:rPr lang="ru-RU" dirty="0" smtClean="0">
                <a:latin typeface="+mj-lt"/>
              </a:rPr>
              <a:t>определяются </a:t>
            </a:r>
            <a:r>
              <a:rPr lang="ru-RU" dirty="0" smtClean="0">
                <a:latin typeface="+mj-lt"/>
              </a:rPr>
              <a:t>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ru-RU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в КРАСНОЯРСКОМ КРАЕ и г. ЛЕСОСИБИРСКЕ: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+mj-lt"/>
              </a:rPr>
              <a:t> тиражирование (печать), пакетирование ЭМ и сканирование ЭМ проводилось в штабе ППЭ;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+mj-lt"/>
              </a:rPr>
              <a:t> при печати и сканировании в штабе ППЭ использовалось видеонаблюдение </a:t>
            </a:r>
            <a:r>
              <a:rPr lang="ru-RU" dirty="0" err="1" smtClean="0">
                <a:latin typeface="+mj-lt"/>
              </a:rPr>
              <a:t>оффлайн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58225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ОСОБЕННОСТИ ПРОВЕДЕНИЯ ГИА-9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157592" cy="91365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+mj-lt"/>
              </a:rPr>
              <a:t>Количество специалистов города </a:t>
            </a:r>
            <a:r>
              <a:rPr lang="ru-RU" b="1" dirty="0" err="1" smtClean="0">
                <a:latin typeface="+mj-lt"/>
              </a:rPr>
              <a:t>Лесосибирска</a:t>
            </a:r>
            <a:r>
              <a:rPr lang="ru-RU" b="1" dirty="0" smtClean="0">
                <a:latin typeface="+mj-lt"/>
              </a:rPr>
              <a:t>, прошедших обучение в  </a:t>
            </a:r>
            <a:r>
              <a:rPr lang="ru-RU" b="1" dirty="0" err="1" smtClean="0">
                <a:latin typeface="+mj-lt"/>
              </a:rPr>
              <a:t>ККИПКиППРО</a:t>
            </a:r>
            <a:r>
              <a:rPr lang="ru-RU" b="1" dirty="0" smtClean="0">
                <a:latin typeface="+mj-lt"/>
              </a:rPr>
              <a:t>  в 2017 году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5782"/>
            <a:ext cx="8579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ОРГАНИЗАЦИЯ ПОДГОТОВКИ СПЕЦИАЛИСТОВ ДЛЯ ПРОВЕДЕНИЯ ГИА-9</a:t>
            </a:r>
            <a:endParaRPr lang="ru-RU" sz="3200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2348880"/>
          <a:ext cx="8136904" cy="3672407"/>
        </p:xfrm>
        <a:graphic>
          <a:graphicData uri="http://schemas.openxmlformats.org/drawingml/2006/table">
            <a:tbl>
              <a:tblPr/>
              <a:tblGrid>
                <a:gridCol w="5583979"/>
                <a:gridCol w="2552925"/>
              </a:tblGrid>
              <a:tr h="632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Курс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Прошли обучение (чел.)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Подготовка руководителей ППЭ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Подготовка экспертов предметных комиссий, в том числе по предметам: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Физика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Подготовка технических специалистов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Подготовка уполномоченных представителей ГЭК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0" marR="64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5782"/>
            <a:ext cx="8579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ОРГАНИЗАЦИЯ ПУНКТОВ ПРОВЕДЕНИЯ ЭКЗАМЕНА</a:t>
            </a:r>
            <a:endParaRPr lang="ru-RU" sz="3200" dirty="0">
              <a:latin typeface="+mj-lt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779912" y="1340768"/>
            <a:ext cx="1656184" cy="64807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ГИА-9</a:t>
            </a:r>
            <a:endParaRPr lang="ru-RU" dirty="0">
              <a:latin typeface="+mj-lt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1187624" y="1844824"/>
            <a:ext cx="2952328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В ФОРМЕ ОГЭ</a:t>
            </a:r>
            <a:endParaRPr lang="ru-RU" dirty="0">
              <a:latin typeface="+mj-lt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4860032" y="1844824"/>
            <a:ext cx="2952328" cy="93610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В ФОРМЕ ГВЭ</a:t>
            </a:r>
            <a:endParaRPr lang="ru-RU" dirty="0"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347864" y="177281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860032" y="1772816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187624" y="3068960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«ГИМНАЗИЯ»</a:t>
            </a:r>
            <a:endParaRPr lang="ru-RU" dirty="0">
              <a:latin typeface="+mj-lt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87624" y="3645024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«СОШ №1»</a:t>
            </a:r>
            <a:endParaRPr lang="ru-RU" dirty="0">
              <a:latin typeface="+mj-l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87624" y="4221088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«СОШ №4»</a:t>
            </a:r>
            <a:endParaRPr lang="ru-RU" dirty="0">
              <a:latin typeface="+mj-lt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87624" y="4797152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«СОШ №5»</a:t>
            </a:r>
            <a:endParaRPr lang="ru-RU" dirty="0">
              <a:latin typeface="+mj-lt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87624" y="5373216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«СОШ №8»</a:t>
            </a:r>
            <a:endParaRPr lang="ru-RU" dirty="0">
              <a:latin typeface="+mj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8024" y="3068960"/>
            <a:ext cx="3024336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+mj-lt"/>
              </a:rPr>
              <a:t>МБОУ «ГИМНАЗИЯ»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14 ОБЩЕСТВЕННЫХ НАБЛЮДАТЕЛЕЙ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ИЗ НИХ: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57% - РАБОТНИКИ ОБРАЗОВАТЕЛЬНЫХ </a:t>
            </a:r>
            <a:r>
              <a:rPr lang="ru-RU" b="1" dirty="0" smtClean="0">
                <a:latin typeface="+mj-lt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                </a:t>
            </a:r>
            <a:r>
              <a:rPr lang="ru-RU" b="1" dirty="0" smtClean="0">
                <a:latin typeface="+mj-lt"/>
              </a:rPr>
              <a:t>ОРГАНИЗАЦИЙ</a:t>
            </a:r>
            <a:endParaRPr lang="ru-RU" b="1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43% - ЧАСТНЫЕ ЛИЦА</a:t>
            </a:r>
            <a:endParaRPr lang="ru-RU" b="1" dirty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5782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ОРГАНИЗАЦИЯ НАБЛЮДЕНИЯ ЗА ПРОВЕДЕНИЕМ ГИА-9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РАСПРЕДЕЛЕНИЕ ЭКЗАМЕНАЦИОННЫХ ЗАДАНИЙ И РАССАДКА УЧАСТНИКОВ ПРОВОДИЛАСЬ В КГКСУ «ЦОКО», В РЦОИ.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ДОСТАВКА ЭМ ВО ВСЕ ТЕРРИТОРИИ ОСУЩЕСТВЛЯЛАСЬ НАКАНУНЕ ЭКЗАМЕНА В ЗАШИФРОВАННОМ ВИДЕ, ПОСРЕДСТВОМ ВЫСТАВЛЕНИЯ НА САЙТ РБД ГИА-9.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В ДЕНЬ ЭКЗАМЕНА </a:t>
            </a:r>
            <a:r>
              <a:rPr lang="ru-RU" b="1" dirty="0" smtClean="0">
                <a:latin typeface="+mj-lt"/>
              </a:rPr>
              <a:t>ЭКЗАМЕНАЦИОННЫЕ МАТЕРИАЛЫ </a:t>
            </a:r>
            <a:r>
              <a:rPr lang="ru-RU" b="1" dirty="0" smtClean="0">
                <a:latin typeface="+mj-lt"/>
              </a:rPr>
              <a:t>РАСПЕЧАТЫВАЛИСЬ ПРИ ПОМОЩИ СТАНЦИИ ПЕЧАТИ В ШТАБЕ ППЭ ПРИ </a:t>
            </a:r>
            <a:r>
              <a:rPr lang="ru-RU" b="1" dirty="0" smtClean="0">
                <a:latin typeface="+mj-lt"/>
              </a:rPr>
              <a:t>ВИДЕОНАБЛЮДЕНИИ </a:t>
            </a:r>
            <a:r>
              <a:rPr lang="ru-RU" b="1" dirty="0" smtClean="0">
                <a:latin typeface="+mj-lt"/>
              </a:rPr>
              <a:t>ОФФЛАЙН.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ПРОВЕРКА ЭКЗАМЕНАЦИОННЫХ РАБОТ ПО ВСЕМ ПРЕДМЕТАМ ПРОВОДИЛАСЬ ЦЕНТРАЛИЗОВАННО </a:t>
            </a:r>
            <a:r>
              <a:rPr lang="ru-RU" b="1" dirty="0" smtClean="0">
                <a:latin typeface="+mj-lt"/>
              </a:rPr>
              <a:t>ПРЕД-МЕТНЫМИ </a:t>
            </a:r>
            <a:r>
              <a:rPr lang="ru-RU" b="1" dirty="0" smtClean="0">
                <a:latin typeface="+mj-lt"/>
              </a:rPr>
              <a:t>КОМИССИЯМИ В г.КРАСНОЯРСКЕ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b="1" dirty="0" smtClean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ОБЕСПЕЧЕНИЕ ЭКЗАМЕНА ЭМ, ОРГАНИЗАЦИЯ ПРОВЕРКИ ЭКЗАМЕНАЦИОННЫХ РАБОТ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936104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В 2017 году конфликтной комиссией по городу Лесосибирску было рассмотрено 17 апелляций </a:t>
            </a:r>
            <a:r>
              <a:rPr lang="ru-RU" b="1" dirty="0" smtClean="0">
                <a:latin typeface="+mj-lt"/>
              </a:rPr>
              <a:t>                   о </a:t>
            </a:r>
            <a:r>
              <a:rPr lang="ru-RU" b="1" dirty="0" smtClean="0">
                <a:latin typeface="+mj-lt"/>
              </a:rPr>
              <a:t>несогласии с выставленными баллами (отметкой)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АПЕЛЛЯЦИИ ГИА-9</a:t>
            </a:r>
            <a:endParaRPr lang="ru-RU" sz="3200" dirty="0">
              <a:latin typeface="+mj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492896"/>
          <a:ext cx="7776864" cy="3744412"/>
        </p:xfrm>
        <a:graphic>
          <a:graphicData uri="http://schemas.openxmlformats.org/drawingml/2006/table">
            <a:tbl>
              <a:tblPr/>
              <a:tblGrid>
                <a:gridCol w="1106555"/>
                <a:gridCol w="1107264"/>
                <a:gridCol w="1242565"/>
                <a:gridCol w="792088"/>
                <a:gridCol w="1296144"/>
                <a:gridCol w="1296144"/>
                <a:gridCol w="936104"/>
              </a:tblGrid>
              <a:tr h="3404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Количество апелляций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поступивших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повлёкших изменение балла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по процедуре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по результату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увеличение балла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уменьшение балла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технич. ошибка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Англ.яз.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Рус.яз.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Литер.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Матем.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Обществ.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Информ.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8464" marR="58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</a:rPr>
              <a:t>При проведении ГИА-9 в 2017 году уполномоченными представителями ГЭК были зафиксированы следующие факты несоблюдения Порядка проведения ГИА: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</a:rPr>
              <a:t>1) нарушение порядка проведения ГИА-9 участниками ГИА-9: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  <a:sym typeface="Symbol"/>
              </a:rPr>
              <a:t>     </a:t>
            </a:r>
            <a:r>
              <a:rPr lang="ru-RU" sz="1800" dirty="0" smtClean="0">
                <a:latin typeface="+mj-lt"/>
              </a:rPr>
              <a:t>использование участниками ОГЭ мобильных телефонов во время экзамена;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</a:rPr>
              <a:t>2) нарушение порядка проведения ГИА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  <a:sym typeface="Symbol"/>
              </a:rPr>
              <a:t>    </a:t>
            </a:r>
            <a:r>
              <a:rPr lang="ru-RU" sz="1800" dirty="0" smtClean="0">
                <a:latin typeface="+mj-lt"/>
              </a:rPr>
              <a:t> организаторы и технический специалист в аудитории проведения устной части ОГЭ по иностранным языкам не давали возможность участнику сделать запись ответа повторно, несмотря на плохое качество записи;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</a:rPr>
              <a:t>3) нарушение инструкций организаторами в аудитории при проведении ГИА-9: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  <a:sym typeface="Symbol"/>
              </a:rPr>
              <a:t>    </a:t>
            </a:r>
            <a:r>
              <a:rPr lang="ru-RU" sz="1800" dirty="0" smtClean="0">
                <a:latin typeface="+mj-lt"/>
              </a:rPr>
              <a:t>при сборе экзаменационных материалов в аудитории организаторами была проставлена английская буква «Z» на лицевой стороне бланков ответов №2 при наличии записи ответов на оборотной стороне, в результате чего ответы, написанные на оборотной стороне бланка, могли быть не проверены.</a:t>
            </a:r>
          </a:p>
          <a:p>
            <a:pPr marL="271463" indent="-271463" algn="just">
              <a:spcBef>
                <a:spcPts val="0"/>
              </a:spcBef>
              <a:buNone/>
            </a:pPr>
            <a:r>
              <a:rPr lang="ru-RU" sz="1800" dirty="0" smtClean="0">
                <a:latin typeface="+mj-lt"/>
                <a:sym typeface="Symbol"/>
              </a:rPr>
              <a:t>   </a:t>
            </a:r>
            <a:r>
              <a:rPr lang="ru-RU" sz="1800" dirty="0" smtClean="0">
                <a:latin typeface="+mj-lt"/>
              </a:rPr>
              <a:t>нарушения правил сканирования и отправки экзаменационных материалов в РЦОИ.</a:t>
            </a:r>
            <a:endParaRPr lang="ru-RU" sz="1800" dirty="0">
              <a:latin typeface="+mj-lt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АНАЛИЗ ПРОЦЕДУРЫ ПРОВЕДЕНИЯ ГИА-9 В ГОРОДЕ ЛЕСОСИБИРСКЕ В 2017 ГОДУ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216</TotalTime>
  <Words>1051</Words>
  <Application>Microsoft Office PowerPoint</Application>
  <PresentationFormat>Экран (4:3)</PresentationFormat>
  <Paragraphs>302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ОТЧЕТ О РЕЗУЛЬТАТАХ ГОСУДАРСТВЕННОЙ ИТОГОВОЙ АТТЕСТАЦИИ ОБУЧАЮЩИХСЯ, ОСВОИВШИХ ОБРАЗОВАТЕЛЬНЫЕ ПРОГРАММЫ ОСНОВНОГО ОБЩЕГО ОБРАЗОВАНИЯ В 2017 ГОДУ</vt:lpstr>
      <vt:lpstr>Слайд 2</vt:lpstr>
      <vt:lpstr>ОСОБЕННОСТИ ПРОВЕДЕНИЯ ГИА-9</vt:lpstr>
      <vt:lpstr>ОРГАНИЗАЦИЯ ПОДГОТОВКИ СПЕЦИАЛИСТОВ ДЛЯ ПРОВЕДЕНИЯ ГИА-9</vt:lpstr>
      <vt:lpstr>ОРГАНИЗАЦИЯ ПУНКТОВ ПРОВЕДЕНИЯ ЭКЗАМЕНА</vt:lpstr>
      <vt:lpstr>ОРГАНИЗАЦИЯ НАБЛЮДЕНИЯ ЗА ПРОВЕДЕНИЕМ ГИА-9</vt:lpstr>
      <vt:lpstr>ОБЕСПЕЧЕНИЕ ЭКЗАМЕНА ЭМ, ОРГАНИЗАЦИЯ ПРОВЕРКИ ЭКЗАМЕНАЦИОННЫХ РАБОТ</vt:lpstr>
      <vt:lpstr>АПЕЛЛЯЦИИ ГИА-9</vt:lpstr>
      <vt:lpstr>АНАЛИЗ ПРОЦЕДУРЫ ПРОВЕДЕНИЯ ГИА-9 В ГОРОДЕ ЛЕСОСИБИРСКЕ В 2017 ГОДУ</vt:lpstr>
      <vt:lpstr>АНАЛИЗ ПРОВЕРКИ  ЭКЗАМЕНАЦИОННЫХ РАБОТ</vt:lpstr>
      <vt:lpstr>УЧАСТНИКИ ГИА-9 </vt:lpstr>
      <vt:lpstr>ОБЩИЕ РЕЗУЛЬТАТЫ ГИА-9 ПО ГОРОДУ ЛЕСОСИБИРСКУ В 2017 ГОДУ ПО ПРЕДМЕТАМ</vt:lpstr>
      <vt:lpstr>РЕКОМЕНДАЦИИ МИНИСТЕРСТВА ОБРАЗОВАНИЯ КРАСНОЯРСКОГО КРАЯ</vt:lpstr>
      <vt:lpstr>БЛАГОДАРИМ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РЕЗУЛЬТАТАХ ГОСУДАРСТВЕННОЙ ИТОГОВОЙ АТТЕСТАЦИИ ОБУЧАЮЩИХСЯ, ОСВОИВШИХ ОБРАЗОВАТЕЛЬНЫЕ ПРОГРАММЫ ОСНОВНОГО ОБЩЕГО ОБРАЗОВАНИЯ, В 2017 ГОДУ</dc:title>
  <dc:creator>Rasen999</dc:creator>
  <cp:lastModifiedBy>Rasen999</cp:lastModifiedBy>
  <cp:revision>29</cp:revision>
  <dcterms:created xsi:type="dcterms:W3CDTF">2017-10-10T08:48:43Z</dcterms:created>
  <dcterms:modified xsi:type="dcterms:W3CDTF">2017-10-11T08:24:16Z</dcterms:modified>
</cp:coreProperties>
</file>